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79" r:id="rId2"/>
    <p:sldId id="325" r:id="rId3"/>
    <p:sldId id="297" r:id="rId4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J’encadre un nombre entre deux autres sur la bande numérique.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29 &lt; …</a:t>
            </a:r>
            <a:endParaRPr lang="fr-FR" sz="8000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C16DB68B-577B-B5FA-614D-4E8717E634B2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58BEEC9C-241E-6C66-8923-623C7033CEB3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E3AC6D0-21D0-E50F-DD35-BB2ABBB2DB53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6DD8D13-2FA4-44D4-E2C2-71E6D593BBB8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1B7C3E3-7EA5-46EE-741E-A02D456D702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11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A612674-38C6-C491-53CA-1D32B8621D9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BB48E83-885B-117A-2899-15B9C8BD87A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750613A8-DC86-15E3-866C-12F3BB518B8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C33A8D12-9B59-D1D0-7B84-5E650AFD9B35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5C27D5F-5289-5EE3-501B-BC0EAC45DC41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19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6BEA7D3-C415-0B86-D744-83E27763CB5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E62569B-A669-B1EC-2CB8-4C9E7A368DA9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12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0C352220-4D53-713F-A0A9-80E37847A79C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BBCE47FA-ED4B-AE68-628C-B560C2EB273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0C5F498-C814-BC84-971E-320671A87F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6C930E6-09C8-5C10-E2C4-A4936F7CE001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CBE6F2DE-0816-82E0-AB11-984B03BCA90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81B15AA3-79B3-CA46-3331-AF7424BD6C7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D360BAD-1178-C243-F62C-3F2897A4661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6EB8501-7618-B52B-7085-E2466751AE5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2381A6F-E096-1BEE-6C42-BF46EDA399E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D427BEDD-4D87-8179-1656-16530D02E788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D2DDD7B2-8583-E05C-32EB-3144CA170478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0D1F717-296F-EB1E-821C-9B895A30D8B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E54631E7-97F9-DD71-D6E8-5F148C80577E}"/>
              </a:ext>
            </a:extLst>
          </p:cNvPr>
          <p:cNvSpPr/>
          <p:nvPr/>
        </p:nvSpPr>
        <p:spPr>
          <a:xfrm>
            <a:off x="8150469" y="5113057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29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47DC61C-80B5-ED96-A5BF-FECD2E5B1525}"/>
              </a:ext>
            </a:extLst>
          </p:cNvPr>
          <p:cNvSpPr/>
          <p:nvPr/>
        </p:nvSpPr>
        <p:spPr>
          <a:xfrm>
            <a:off x="4074155" y="5113078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20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C3C40D2-057C-9E26-2FF5-34153392AF19}"/>
              </a:ext>
            </a:extLst>
          </p:cNvPr>
          <p:cNvSpPr/>
          <p:nvPr/>
        </p:nvSpPr>
        <p:spPr>
          <a:xfrm>
            <a:off x="8616600" y="5113077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30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74" name="Groupe 73">
            <a:extLst>
              <a:ext uri="{FF2B5EF4-FFF2-40B4-BE49-F238E27FC236}">
                <a16:creationId xmlns:a16="http://schemas.microsoft.com/office/drawing/2014/main" id="{504A2862-5678-7776-A079-86A6C02C0F72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83A9975-EAC1-F5D2-A693-12400A3484A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B1B0312-4353-63DF-B613-D6D735C7DD36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46473C0-1342-F2E7-9F86-321BC40FCDA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E9FE5461-6046-EA71-DBB5-BA582C4D21A4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D5F067A-72AA-7FDC-3428-B93200FA9D9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BB994FE-CB84-8AA8-8BE7-E064AE709C8C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4EE5CC9-006D-1FEE-6EF9-B2AB3A9DE514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9286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70" grpId="0" animBg="1"/>
      <p:bldP spid="72" grpId="0" animBg="1"/>
      <p:bldP spid="7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46 &lt; …</a:t>
            </a:r>
            <a:endParaRPr lang="fr-FR" sz="8000" dirty="0"/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63E4CC72-9170-A869-7010-2404173261B8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A0B0ABB8-11A1-9470-09B0-FE9DA1E92C9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96A32157-DE2B-3A7A-ECAA-6F06F68BE7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33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8292312-F1DE-E4E9-CDB2-B9F709FA976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34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D987851A-E220-9A29-06EB-32C6DB9067D1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31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01B36F1-64A4-3FB1-1C07-1633C90B1D8D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DF8BF0D-82E1-1233-D731-ABBD147ECEF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17A922F-E7C6-FA2B-EFB2-105B0823C4D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37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58F8622-3D78-8376-F02B-C0B0A227122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38</a:t>
                </a: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6821BAF8-2000-1012-CC83-78668ED1BF4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39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3D66F303-C457-9EED-AA21-E8AE59E30E3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E09E169-9E0C-3EB7-196B-0ABAA7349C5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32</a:t>
              </a:r>
            </a:p>
          </p:txBody>
        </p: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A46090F-3C85-CE9A-81F5-2F27BBF2460F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7B28E314-726B-B429-C111-C6EE8F5F54A6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293CCF1-C3BF-DE10-07FB-9DED88FED3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68E57FE-3BA8-54B1-3879-44E6323DA7B5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960CCC4-BE8A-8845-1DE4-5392D746A87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4911E6EC-F8B4-0A5B-2D94-5B0DADC90C6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8DB70787-61E9-DEDC-F329-B4375A10EE5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BAD7170-3476-7633-FB5B-2AE51B3BAF91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890717A-FE9C-747D-5DA8-407809F751A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CC7A492-22A6-39A9-6863-649CC3E4CD72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251E3A9F-B86F-9362-ADBB-BDD5BD830CC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43CAA4B-3694-B0ED-24CC-1D06AE06846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42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0344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46 &lt; …</a:t>
            </a:r>
            <a:endParaRPr lang="fr-FR" sz="8000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40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C16DB68B-577B-B5FA-614D-4E8717E634B2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58BEEC9C-241E-6C66-8923-623C7033CEB3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E3AC6D0-21D0-E50F-DD35-BB2ABBB2DB53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33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6DD8D13-2FA4-44D4-E2C2-71E6D593BBB8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34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1B7C3E3-7EA5-46EE-741E-A02D456D702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31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A612674-38C6-C491-53CA-1D32B8621D9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35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BB48E83-885B-117A-2899-15B9C8BD87A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36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750613A8-DC86-15E3-866C-12F3BB518B8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37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C33A8D12-9B59-D1D0-7B84-5E650AFD9B35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38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5C27D5F-5289-5EE3-501B-BC0EAC45DC41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39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6BEA7D3-C415-0B86-D744-83E27763CB5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E62569B-A669-B1EC-2CB8-4C9E7A368DA9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32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0C352220-4D53-713F-A0A9-80E37847A79C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BBCE47FA-ED4B-AE68-628C-B560C2EB273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0C5F498-C814-BC84-971E-320671A87F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6C930E6-09C8-5C10-E2C4-A4936F7CE001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CBE6F2DE-0816-82E0-AB11-984B03BCA90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81B15AA3-79B3-CA46-3331-AF7424BD6C7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D360BAD-1178-C243-F62C-3F2897A4661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6EB8501-7618-B52B-7085-E2466751AE5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2381A6F-E096-1BEE-6C42-BF46EDA399E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D427BEDD-4D87-8179-1656-16530D02E788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D2DDD7B2-8583-E05C-32EB-3144CA170478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0D1F717-296F-EB1E-821C-9B895A30D8B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42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E54631E7-97F9-DD71-D6E8-5F148C80577E}"/>
              </a:ext>
            </a:extLst>
          </p:cNvPr>
          <p:cNvSpPr/>
          <p:nvPr/>
        </p:nvSpPr>
        <p:spPr>
          <a:xfrm>
            <a:off x="6772887" y="5104926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46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47DC61C-80B5-ED96-A5BF-FECD2E5B1525}"/>
              </a:ext>
            </a:extLst>
          </p:cNvPr>
          <p:cNvSpPr/>
          <p:nvPr/>
        </p:nvSpPr>
        <p:spPr>
          <a:xfrm>
            <a:off x="4088340" y="5104926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40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C3C40D2-057C-9E26-2FF5-34153392AF19}"/>
              </a:ext>
            </a:extLst>
          </p:cNvPr>
          <p:cNvSpPr/>
          <p:nvPr/>
        </p:nvSpPr>
        <p:spPr>
          <a:xfrm>
            <a:off x="8580121" y="5113057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50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74" name="Groupe 73">
            <a:extLst>
              <a:ext uri="{FF2B5EF4-FFF2-40B4-BE49-F238E27FC236}">
                <a16:creationId xmlns:a16="http://schemas.microsoft.com/office/drawing/2014/main" id="{504A2862-5678-7776-A079-86A6C02C0F72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83A9975-EAC1-F5D2-A693-12400A3484A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B1B0312-4353-63DF-B613-D6D735C7DD36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46473C0-1342-F2E7-9F86-321BC40FCDA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E9FE5461-6046-EA71-DBB5-BA582C4D21A4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D5F067A-72AA-7FDC-3428-B93200FA9D9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BB994FE-CB84-8AA8-8BE7-E064AE709C8C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4EE5CC9-006D-1FEE-6EF9-B2AB3A9DE514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280211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70" grpId="0" animBg="1"/>
      <p:bldP spid="72" grpId="0" animBg="1"/>
      <p:bldP spid="7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D6138B5-CA84-7B16-FFAA-1283035A23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32" y="1871698"/>
            <a:ext cx="8771467" cy="325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805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17 &lt; 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17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7263285" y="5113079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074155" y="5113078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616600" y="5113077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20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40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12 &lt; …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15928707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12 &lt; …</a:t>
            </a:r>
            <a:endParaRPr lang="fr-FR" sz="8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8A7ED2-E1BE-C684-7225-1F24116FEAC2}"/>
              </a:ext>
            </a:extLst>
          </p:cNvPr>
          <p:cNvSpPr/>
          <p:nvPr/>
        </p:nvSpPr>
        <p:spPr>
          <a:xfrm>
            <a:off x="4989055" y="5112059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12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58FDE01-7F84-9F3F-7FCD-A83EDF1099DB}"/>
              </a:ext>
            </a:extLst>
          </p:cNvPr>
          <p:cNvSpPr/>
          <p:nvPr/>
        </p:nvSpPr>
        <p:spPr>
          <a:xfrm>
            <a:off x="4074155" y="5113078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86AD9D0-D3F6-575D-1547-59AD261397E8}"/>
              </a:ext>
            </a:extLst>
          </p:cNvPr>
          <p:cNvSpPr/>
          <p:nvPr/>
        </p:nvSpPr>
        <p:spPr>
          <a:xfrm>
            <a:off x="8616600" y="5113077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20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E180A2C8-29BB-6164-02F9-BCAFF5AA5227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3D2C3616-EF52-3888-F122-091CEC5F832F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4F725924-C32D-0F17-23FD-A5934A6B9A79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BC1FD3-E1A5-F744-8BED-75BA38452618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FECAA543-4294-EB39-6B53-237096576F95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F9ED446D-4DF5-4BAE-5562-E0EEEB3C657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DF1777-1FA6-9CC9-6B81-487FE318B052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EC36029-2310-D6E5-D085-52B8F649197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20</a:t>
            </a:r>
            <a:endParaRPr lang="fr-FR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06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18" grpId="0" animBg="1"/>
      <p:bldP spid="43" grpId="0" animBg="1"/>
      <p:bldP spid="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24 &lt; …</a:t>
            </a:r>
            <a:endParaRPr lang="fr-FR" sz="8000" dirty="0"/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63E4CC72-9170-A869-7010-2404173261B8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A0B0ABB8-11A1-9470-09B0-FE9DA1E92C9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96A32157-DE2B-3A7A-ECAA-6F06F68BE7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8292312-F1DE-E4E9-CDB2-B9F709FA976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D987851A-E220-9A29-06EB-32C6DB9067D1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11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01B36F1-64A4-3FB1-1C07-1633C90B1D8D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DF8BF0D-82E1-1233-D731-ABBD147ECEF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17A922F-E7C6-FA2B-EFB2-105B0823C4D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58F8622-3D78-8376-F02B-C0B0A227122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6821BAF8-2000-1012-CC83-78668ED1BF4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19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3D66F303-C457-9EED-AA21-E8AE59E30E3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E09E169-9E0C-3EB7-196B-0ABAA7349C5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12</a:t>
              </a:r>
            </a:p>
          </p:txBody>
        </p: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A46090F-3C85-CE9A-81F5-2F27BBF2460F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7B28E314-726B-B429-C111-C6EE8F5F54A6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293CCF1-C3BF-DE10-07FB-9DED88FED3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68E57FE-3BA8-54B1-3879-44E6323DA7B5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960CCC4-BE8A-8845-1DE4-5392D746A87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4911E6EC-F8B4-0A5B-2D94-5B0DADC90C6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8DB70787-61E9-DEDC-F329-B4375A10EE5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BAD7170-3476-7633-FB5B-2AE51B3BAF91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890717A-FE9C-747D-5DA8-407809F751A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CC7A492-22A6-39A9-6863-649CC3E4CD72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251E3A9F-B86F-9362-ADBB-BDD5BD830CC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43CAA4B-3694-B0ED-24CC-1D06AE06846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54593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24 &lt; …</a:t>
            </a:r>
            <a:endParaRPr lang="fr-FR" sz="8000" dirty="0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6D5412DC-C602-4E6C-A29B-540D0D104B03}"/>
              </a:ext>
            </a:extLst>
          </p:cNvPr>
          <p:cNvSpPr txBox="1"/>
          <p:nvPr/>
        </p:nvSpPr>
        <p:spPr>
          <a:xfrm>
            <a:off x="1687649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20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963C187F-4555-88F3-FDAB-190795F3E109}"/>
              </a:ext>
            </a:extLst>
          </p:cNvPr>
          <p:cNvSpPr txBox="1"/>
          <p:nvPr/>
        </p:nvSpPr>
        <p:spPr>
          <a:xfrm>
            <a:off x="5773320" y="1446398"/>
            <a:ext cx="1395978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30</a:t>
            </a:r>
            <a:endParaRPr lang="fr-FR" sz="8000" dirty="0">
              <a:solidFill>
                <a:srgbClr val="C00000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C16DB68B-577B-B5FA-614D-4E8717E634B2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46" name="Groupe 45">
              <a:extLst>
                <a:ext uri="{FF2B5EF4-FFF2-40B4-BE49-F238E27FC236}">
                  <a16:creationId xmlns:a16="http://schemas.microsoft.com/office/drawing/2014/main" id="{58BEEC9C-241E-6C66-8923-623C7033CEB3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5E3AC6D0-21D0-E50F-DD35-BB2ABBB2DB53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E6DD8D13-2FA4-44D4-E2C2-71E6D593BBB8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F1B7C3E3-7EA5-46EE-741E-A02D456D702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11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FA612674-38C6-C491-53CA-1D32B8621D9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8BB48E83-885B-117A-2899-15B9C8BD87A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750613A8-DC86-15E3-866C-12F3BB518B8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C33A8D12-9B59-D1D0-7B84-5E650AFD9B35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55C27D5F-5289-5EE3-501B-BC0EAC45DC41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19</a:t>
                </a:r>
              </a:p>
            </p:txBody>
          </p:sp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6BEA7D3-C415-0B86-D744-83E27763CB5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3E62569B-A669-B1EC-2CB8-4C9E7A368DA9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12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0C352220-4D53-713F-A0A9-80E37847A79C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58" name="Groupe 57">
              <a:extLst>
                <a:ext uri="{FF2B5EF4-FFF2-40B4-BE49-F238E27FC236}">
                  <a16:creationId xmlns:a16="http://schemas.microsoft.com/office/drawing/2014/main" id="{BBCE47FA-ED4B-AE68-628C-B560C2EB273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60C5F498-C814-BC84-971E-320671A87F4A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76C930E6-09C8-5C10-E2C4-A4936F7CE001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CBE6F2DE-0816-82E0-AB11-984B03BCA90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81B15AA3-79B3-CA46-3331-AF7424BD6C7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D360BAD-1178-C243-F62C-3F2897A4661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A6EB8501-7618-B52B-7085-E2466751AE56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12381A6F-E096-1BEE-6C42-BF46EDA399E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D427BEDD-4D87-8179-1656-16530D02E788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D2DDD7B2-8583-E05C-32EB-3144CA170478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E0D1F717-296F-EB1E-821C-9B895A30D8B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70" name="Rectangle 69">
            <a:extLst>
              <a:ext uri="{FF2B5EF4-FFF2-40B4-BE49-F238E27FC236}">
                <a16:creationId xmlns:a16="http://schemas.microsoft.com/office/drawing/2014/main" id="{E54631E7-97F9-DD71-D6E8-5F148C80577E}"/>
              </a:ext>
            </a:extLst>
          </p:cNvPr>
          <p:cNvSpPr/>
          <p:nvPr/>
        </p:nvSpPr>
        <p:spPr>
          <a:xfrm>
            <a:off x="5872553" y="5113056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3200" b="1" dirty="0">
                <a:solidFill>
                  <a:schemeClr val="tx1"/>
                </a:solidFill>
              </a:rPr>
              <a:t>24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47DC61C-80B5-ED96-A5BF-FECD2E5B1525}"/>
              </a:ext>
            </a:extLst>
          </p:cNvPr>
          <p:cNvSpPr/>
          <p:nvPr/>
        </p:nvSpPr>
        <p:spPr>
          <a:xfrm>
            <a:off x="4074155" y="5113078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20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5C3C40D2-057C-9E26-2FF5-34153392AF19}"/>
              </a:ext>
            </a:extLst>
          </p:cNvPr>
          <p:cNvSpPr/>
          <p:nvPr/>
        </p:nvSpPr>
        <p:spPr>
          <a:xfrm>
            <a:off x="8616600" y="5113077"/>
            <a:ext cx="453835" cy="722871"/>
          </a:xfrm>
          <a:prstGeom prst="rect">
            <a:avLst/>
          </a:prstGeom>
          <a:solidFill>
            <a:srgbClr val="00B0F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30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74" name="Groupe 73">
            <a:extLst>
              <a:ext uri="{FF2B5EF4-FFF2-40B4-BE49-F238E27FC236}">
                <a16:creationId xmlns:a16="http://schemas.microsoft.com/office/drawing/2014/main" id="{504A2862-5678-7776-A079-86A6C02C0F72}"/>
              </a:ext>
            </a:extLst>
          </p:cNvPr>
          <p:cNvGrpSpPr/>
          <p:nvPr/>
        </p:nvGrpSpPr>
        <p:grpSpPr>
          <a:xfrm>
            <a:off x="4052452" y="4769677"/>
            <a:ext cx="331223" cy="1393371"/>
            <a:chOff x="3560023" y="1611086"/>
            <a:chExt cx="331223" cy="139337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83A9975-EAC1-F5D2-A693-12400A3484A3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EB1B0312-4353-63DF-B613-D6D735C7DD36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46473C0-1342-F2E7-9F86-321BC40FCDA5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78" name="Groupe 77">
            <a:extLst>
              <a:ext uri="{FF2B5EF4-FFF2-40B4-BE49-F238E27FC236}">
                <a16:creationId xmlns:a16="http://schemas.microsoft.com/office/drawing/2014/main" id="{E9FE5461-6046-EA71-DBB5-BA582C4D21A4}"/>
              </a:ext>
            </a:extLst>
          </p:cNvPr>
          <p:cNvGrpSpPr/>
          <p:nvPr/>
        </p:nvGrpSpPr>
        <p:grpSpPr>
          <a:xfrm rot="10800000">
            <a:off x="8760917" y="4769676"/>
            <a:ext cx="331223" cy="1393371"/>
            <a:chOff x="3560023" y="1611086"/>
            <a:chExt cx="331223" cy="139337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D5F067A-72AA-7FDC-3428-B93200FA9D96}"/>
                </a:ext>
              </a:extLst>
            </p:cNvPr>
            <p:cNvSpPr/>
            <p:nvPr/>
          </p:nvSpPr>
          <p:spPr>
            <a:xfrm>
              <a:off x="3560023" y="1611086"/>
              <a:ext cx="50076" cy="139337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BB994FE-CB84-8AA8-8BE7-E064AE709C8C}"/>
                </a:ext>
              </a:extLst>
            </p:cNvPr>
            <p:cNvSpPr/>
            <p:nvPr/>
          </p:nvSpPr>
          <p:spPr>
            <a:xfrm>
              <a:off x="3605643" y="1611086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D4EE5CC9-006D-1FEE-6EF9-B2AB3A9DE514}"/>
                </a:ext>
              </a:extLst>
            </p:cNvPr>
            <p:cNvSpPr/>
            <p:nvPr/>
          </p:nvSpPr>
          <p:spPr>
            <a:xfrm>
              <a:off x="3605642" y="2816431"/>
              <a:ext cx="285603" cy="18802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0181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70" grpId="0" animBg="1"/>
      <p:bldP spid="72" grpId="0" animBg="1"/>
      <p:bldP spid="7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Complète.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2123639" y="1449033"/>
            <a:ext cx="4609669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ym typeface="Webdings" panose="05030102010509060703" pitchFamily="18" charset="2"/>
              </a:rPr>
              <a:t>… &lt; 29 &lt; …</a:t>
            </a:r>
            <a:endParaRPr lang="fr-FR" sz="8000" dirty="0"/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63E4CC72-9170-A869-7010-2404173261B8}"/>
              </a:ext>
            </a:extLst>
          </p:cNvPr>
          <p:cNvGrpSpPr/>
          <p:nvPr/>
        </p:nvGrpSpPr>
        <p:grpSpPr>
          <a:xfrm>
            <a:off x="-22503" y="5114080"/>
            <a:ext cx="4538353" cy="722871"/>
            <a:chOff x="96560" y="3186342"/>
            <a:chExt cx="9077550" cy="1008000"/>
          </a:xfrm>
        </p:grpSpPr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A0B0ABB8-11A1-9470-09B0-FE9DA1E92C92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96A32157-DE2B-3A7A-ECAA-6F06F68BE7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13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08292312-F1DE-E4E9-CDB2-B9F709FA976B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14</a:t>
                </a:r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D987851A-E220-9A29-06EB-32C6DB9067D1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11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601B36F1-64A4-3FB1-1C07-1633C90B1D8D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15</a:t>
                </a:r>
              </a:p>
            </p:txBody>
          </p:sp>
          <p:sp>
            <p:nvSpPr>
              <p:cNvPr id="66" name="Rectangle 65">
                <a:extLst>
                  <a:ext uri="{FF2B5EF4-FFF2-40B4-BE49-F238E27FC236}">
                    <a16:creationId xmlns:a16="http://schemas.microsoft.com/office/drawing/2014/main" id="{7DF8BF0D-82E1-1233-D731-ABBD147ECEF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16</a:t>
                </a:r>
              </a:p>
            </p:txBody>
          </p:sp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517A922F-E7C6-FA2B-EFB2-105B0823C4D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17</a:t>
                </a: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58F8622-3D78-8376-F02B-C0B0A227122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18</a:t>
                </a:r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6821BAF8-2000-1012-CC83-78668ED1BF4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19</a:t>
                </a: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3D66F303-C457-9EED-AA21-E8AE59E30E3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E09E169-9E0C-3EB7-196B-0ABAA7349C5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12</a:t>
              </a:r>
            </a:p>
          </p:txBody>
        </p:sp>
      </p:grpSp>
      <p:grpSp>
        <p:nvGrpSpPr>
          <p:cNvPr id="72" name="Groupe 71">
            <a:extLst>
              <a:ext uri="{FF2B5EF4-FFF2-40B4-BE49-F238E27FC236}">
                <a16:creationId xmlns:a16="http://schemas.microsoft.com/office/drawing/2014/main" id="{4A46090F-3C85-CE9A-81F5-2F27BBF2460F}"/>
              </a:ext>
            </a:extLst>
          </p:cNvPr>
          <p:cNvGrpSpPr/>
          <p:nvPr/>
        </p:nvGrpSpPr>
        <p:grpSpPr>
          <a:xfrm>
            <a:off x="4515850" y="5113057"/>
            <a:ext cx="4538353" cy="722872"/>
            <a:chOff x="96560" y="3186341"/>
            <a:chExt cx="9077550" cy="1008001"/>
          </a:xfrm>
        </p:grpSpPr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7B28E314-726B-B429-C111-C6EE8F5F54A6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F293CCF1-C3BF-DE10-07FB-9DED88FED32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23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068E57FE-3BA8-54B1-3879-44E6323DA7B5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24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960CCC4-BE8A-8845-1DE4-5392D746A87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21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4911E6EC-F8B4-0A5B-2D94-5B0DADC90C6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8DB70787-61E9-DEDC-F329-B4375A10EE51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26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Rectangle 79">
                <a:extLst>
                  <a:ext uri="{FF2B5EF4-FFF2-40B4-BE49-F238E27FC236}">
                    <a16:creationId xmlns:a16="http://schemas.microsoft.com/office/drawing/2014/main" id="{4BAD7170-3476-7633-FB5B-2AE51B3BAF91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27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7890717A-FE9C-747D-5DA8-407809F751A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28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8CC7A492-22A6-39A9-6863-649CC3E4CD72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29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251E3A9F-B86F-9362-ADBB-BDD5BD830CC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343CAA4B-3694-B0ED-24CC-1D06AE06846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133380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547</TotalTime>
  <Words>327</Words>
  <Application>Microsoft Office PowerPoint</Application>
  <PresentationFormat>Affichage à l'écran (4:3)</PresentationFormat>
  <Paragraphs>273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  <vt:lpstr>Complète.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47</cp:revision>
  <dcterms:created xsi:type="dcterms:W3CDTF">2023-02-07T14:55:57Z</dcterms:created>
  <dcterms:modified xsi:type="dcterms:W3CDTF">2025-08-13T09:51:41Z</dcterms:modified>
</cp:coreProperties>
</file>